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56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5.png"  /><Relationship Id="rId7" Type="http://schemas.openxmlformats.org/officeDocument/2006/relationships/image" Target="../media/image4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4.png"  /><Relationship Id="rId4" Type="http://schemas.openxmlformats.org/officeDocument/2006/relationships/image" Target="../media/image55.png"  /><Relationship Id="rId5" Type="http://schemas.openxmlformats.org/officeDocument/2006/relationships/image" Target="../media/image20.png"  /><Relationship Id="rId6" Type="http://schemas.openxmlformats.org/officeDocument/2006/relationships/image" Target="../media/image56.png"  /><Relationship Id="rId7" Type="http://schemas.openxmlformats.org/officeDocument/2006/relationships/image" Target="../media/image57.png"  /><Relationship Id="rId8" Type="http://schemas.openxmlformats.org/officeDocument/2006/relationships/image" Target="../media/image5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3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Relationship Id="rId5" Type="http://schemas.openxmlformats.org/officeDocument/2006/relationships/image" Target="../media/image64.png"  /><Relationship Id="rId6" Type="http://schemas.openxmlformats.org/officeDocument/2006/relationships/image" Target="../media/image55.png"  /><Relationship Id="rId7" Type="http://schemas.openxmlformats.org/officeDocument/2006/relationships/image" Target="../media/image6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6.png"  /><Relationship Id="rId3" Type="http://schemas.openxmlformats.org/officeDocument/2006/relationships/image" Target="../media/image67.png"  /><Relationship Id="rId4" Type="http://schemas.openxmlformats.org/officeDocument/2006/relationships/image" Target="../media/image6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.png"  /><Relationship Id="rId11" Type="http://schemas.openxmlformats.org/officeDocument/2006/relationships/image" Target="../media/image8.png"  /><Relationship Id="rId12" Type="http://schemas.openxmlformats.org/officeDocument/2006/relationships/image" Target="../media/image11.png"  /><Relationship Id="rId13" Type="http://schemas.openxmlformats.org/officeDocument/2006/relationships/image" Target="../media/image10.png"  /><Relationship Id="rId14" Type="http://schemas.openxmlformats.org/officeDocument/2006/relationships/image" Target="../media/image8.png"  /><Relationship Id="rId15" Type="http://schemas.openxmlformats.org/officeDocument/2006/relationships/image" Target="../media/image12.png"  /><Relationship Id="rId16" Type="http://schemas.openxmlformats.org/officeDocument/2006/relationships/image" Target="../media/image10.png"  /><Relationship Id="rId17" Type="http://schemas.openxmlformats.org/officeDocument/2006/relationships/image" Target="../media/image13.png"  /><Relationship Id="rId18" Type="http://schemas.openxmlformats.org/officeDocument/2006/relationships/image" Target="../media/image13.png"  /><Relationship Id="rId19" Type="http://schemas.openxmlformats.org/officeDocument/2006/relationships/image" Target="../media/image13.png"  /><Relationship Id="rId2" Type="http://schemas.openxmlformats.org/officeDocument/2006/relationships/image" Target="../media/image4.png"  /><Relationship Id="rId20" Type="http://schemas.openxmlformats.org/officeDocument/2006/relationships/image" Target="../media/image1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7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2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970663" y="6050972"/>
            <a:ext cx="1083215" cy="1083215"/>
            <a:chOff x="15970663" y="6050972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0663" y="6050972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70663" y="6829770"/>
            <a:ext cx="1083215" cy="1083215"/>
            <a:chOff x="15970663" y="6829770"/>
            <a:chExt cx="1083215" cy="10832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0663" y="6829770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70663" y="9374038"/>
            <a:ext cx="1083215" cy="1083215"/>
            <a:chOff x="15970663" y="9374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70663" y="9374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2655" y="9152793"/>
            <a:ext cx="17020952" cy="87755"/>
            <a:chOff x="622655" y="9152793"/>
            <a:chExt cx="17020952" cy="877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2655" y="9152793"/>
              <a:ext cx="17020952" cy="877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22817" y="3828954"/>
            <a:ext cx="1083215" cy="1083215"/>
            <a:chOff x="16022817" y="3828954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22817" y="3828954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5655" y="540703"/>
            <a:ext cx="1083215" cy="1083215"/>
            <a:chOff x="1295655" y="540703"/>
            <a:chExt cx="1083215" cy="10832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95655" y="540703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5655" y="-238095"/>
            <a:ext cx="1083215" cy="1083215"/>
            <a:chOff x="1295655" y="-238095"/>
            <a:chExt cx="1083215" cy="10832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95655" y="-23809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1039" y="2748952"/>
            <a:ext cx="1083215" cy="1083215"/>
            <a:chOff x="1271039" y="2748952"/>
            <a:chExt cx="1083215" cy="108321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271039" y="2748952"/>
              <a:ext cx="1083215" cy="1083215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068847" y="1438086"/>
            <a:ext cx="14148021" cy="1591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kern="0" spc="-100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Flask를 이용한 소셜 로그인</a:t>
            </a:r>
            <a:endParaRPr lang="en-US" dirty="0"/>
          </a:p>
        </p:txBody>
      </p:sp>
      <p:sp>
        <p:nvSpPr>
          <p:cNvPr id="30" name="Object 30"/>
          <p:cNvSpPr txBox="1"/>
          <p:nvPr/>
        </p:nvSpPr>
        <p:spPr>
          <a:xfrm>
            <a:off x="2068844" y="2767800"/>
            <a:ext cx="14148021" cy="963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구글, 네이버, 카카오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7232291" y="6187569"/>
            <a:ext cx="14148021" cy="9633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대덕인재개발원 304호 4조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7543800" y="7180005"/>
            <a:ext cx="12103189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  <a:latin typeface="Noto Sans CJK KR Regular" pitchFamily="34" charset="0"/>
                <a:cs typeface="Noto Sans CJK KR Regular" pitchFamily="34" charset="0"/>
              </a:rPr>
              <a:t>최민규 / 장문석 / 서난희 / 강정인 / 오지현 / 이종민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6472" y="987286"/>
            <a:ext cx="1604174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kakao developers  애플리케이션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397935" y="3400709"/>
            <a:ext cx="8189411" cy="5465692"/>
            <a:chOff x="397935" y="3400709"/>
            <a:chExt cx="8189411" cy="546569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935" y="3400709"/>
              <a:ext cx="8189411" cy="54656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42857" y="3400709"/>
            <a:ext cx="8987149" cy="5465692"/>
            <a:chOff x="9142857" y="3400709"/>
            <a:chExt cx="8987149" cy="54656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3400709"/>
              <a:ext cx="8987149" cy="54656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-691525" y="2070045"/>
            <a:ext cx="10368330" cy="1496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kakao developers 접속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‘내 애플리케이션’ → 애플리케이션 추가하기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985044" y="2331648"/>
            <a:ext cx="8716007" cy="814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발급된 ‘앱 키’에서 REST API 키 확인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18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6472" y="987286"/>
            <a:ext cx="1604174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kakao developers  애플리케이션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-691522" y="2070048"/>
            <a:ext cx="10368330" cy="21986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‘플랫폼’에서 Web 플랫폼 등록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사이트 도메인 입력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예) http://localhost:5000/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29625" y="2331648"/>
            <a:ext cx="8426850" cy="814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‘카카오 로그인’에서 활성화 설정 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23449" y="3745341"/>
            <a:ext cx="8225515" cy="5921152"/>
            <a:chOff x="623449" y="3745341"/>
            <a:chExt cx="8225515" cy="592115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449" y="3745341"/>
              <a:ext cx="8225515" cy="59211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46416" y="3745341"/>
            <a:ext cx="8253756" cy="5934922"/>
            <a:chOff x="9646416" y="3745341"/>
            <a:chExt cx="8253756" cy="59349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416" y="3745341"/>
              <a:ext cx="8253756" cy="5934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239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6472" y="987286"/>
            <a:ext cx="1604174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kakao developers  애플리케이션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-691522" y="2070048"/>
            <a:ext cx="10368330" cy="1496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‘카카오 로그인’에서 Redirect URI 등록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예) http://localhost:5000/oauth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91927" y="2331648"/>
            <a:ext cx="12702238" cy="814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‘카카오 로그인’ → ‘동의항목’ 에서 개인정보 동의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554606" y="4189056"/>
            <a:ext cx="8129126" cy="5284666"/>
            <a:chOff x="554606" y="4189056"/>
            <a:chExt cx="8129126" cy="528466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4606" y="4189056"/>
              <a:ext cx="8129126" cy="52846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26797" y="4189056"/>
            <a:ext cx="8157140" cy="5284666"/>
            <a:chOff x="9326797" y="4189056"/>
            <a:chExt cx="8157140" cy="528466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26797" y="4189056"/>
              <a:ext cx="8157140" cy="5284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329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6472" y="987286"/>
            <a:ext cx="1604174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kakao developers  애플리케이션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-1663353" y="2568836"/>
            <a:ext cx="13005663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‘카카오 로그인’ → ‘보안’에서 Client Secret 코드 생성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33146" y="2601657"/>
            <a:ext cx="8137694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발급받은 코드를 config.py에 작성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967687" y="3745341"/>
            <a:ext cx="7743584" cy="5728381"/>
            <a:chOff x="967687" y="3745341"/>
            <a:chExt cx="7743584" cy="572838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687" y="3745341"/>
              <a:ext cx="7743584" cy="57283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80196" y="4061492"/>
            <a:ext cx="7390888" cy="2479193"/>
            <a:chOff x="9380196" y="4061492"/>
            <a:chExt cx="7390888" cy="24791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0196" y="4061492"/>
              <a:ext cx="7390888" cy="2479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563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566470" y="987286"/>
            <a:ext cx="16041749" cy="134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flask 코드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378051" y="1900191"/>
            <a:ext cx="12196675" cy="7972842"/>
            <a:chOff x="378051" y="1900191"/>
            <a:chExt cx="12196675" cy="797284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8051" y="1900191"/>
              <a:ext cx="12196675" cy="797284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66609" y="2152644"/>
            <a:ext cx="10450947" cy="2769903"/>
            <a:chOff x="7366609" y="2152644"/>
            <a:chExt cx="10450947" cy="27699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6609" y="2152644"/>
              <a:ext cx="10450947" cy="276990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8910838" y="3537596"/>
            <a:ext cx="10902864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사용자는 "/" Route를 통해 먼저 로그인 페이지에 접근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82091" y="5968324"/>
            <a:ext cx="11965797" cy="44700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로그인 요청을 하면 우리가 사전에 등록한 REDIRECT URI로 리다이렉트 되어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Kakao에서 발급받은 Authorization Code와 함께 함수가 실행된다.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 CJK KR Regular" pitchFamily="34" charset="0"/>
              <a:ea typeface="+mn-ea"/>
              <a:cs typeface="Noto Sans CJK KR Regular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Authorization Code로 Access_token을 발급 받고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Access_token으로 Kakao에서 사용자 식별 정보 획득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로그인 정보 쿠키 생성 후 결과 리턴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170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654701" y="1438086"/>
            <a:ext cx="8976307" cy="2236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네이버 로그인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API 등록 방법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407407" y="1196341"/>
            <a:ext cx="5489947" cy="207996"/>
            <a:chOff x="6407407" y="1196341"/>
            <a:chExt cx="5489947" cy="207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7407" y="1196341"/>
              <a:ext cx="5489947" cy="2079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97614" y="874383"/>
            <a:ext cx="6490488" cy="397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itchFamily="34" charset="0"/>
                <a:ea typeface="+mn-ea"/>
                <a:cs typeface="Oswald" pitchFamily="34" charset="0"/>
              </a:rPr>
              <a:t>4조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-15873" y="5048610"/>
            <a:ext cx="18317460" cy="4041942"/>
            <a:chOff x="-15873" y="5048610"/>
            <a:chExt cx="18317460" cy="40419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5048610"/>
              <a:ext cx="18317460" cy="4041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34954" y="3628886"/>
            <a:ext cx="13796751" cy="5840555"/>
            <a:chOff x="2134954" y="3628886"/>
            <a:chExt cx="13796751" cy="58405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4636347" y="835682"/>
              <a:ext cx="27593501" cy="1168111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34954" y="3628886"/>
              <a:ext cx="13796751" cy="58405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758876" y="6166210"/>
            <a:ext cx="11321210" cy="644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인증키를 받기 위해 NAVER Developers로 접속합니다.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1635" y="5952333"/>
            <a:ext cx="1258451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338961" y="6315114"/>
            <a:ext cx="463018" cy="160103"/>
            <a:chOff x="3338961" y="6315114"/>
            <a:chExt cx="463018" cy="16010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338961" y="6315114"/>
              <a:ext cx="463018" cy="1601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44179" y="7208723"/>
            <a:ext cx="12609735" cy="1594253"/>
            <a:chOff x="2644179" y="7208723"/>
            <a:chExt cx="12609735" cy="15942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4179" y="7208723"/>
              <a:ext cx="12609735" cy="159425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766495" y="4897638"/>
            <a:ext cx="16724810" cy="644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네이버에서 제공하는 오픈 API들을 사용하기 위해서는 API키(인증키)를 먼저 얻어야 합니다.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89133" y="4683762"/>
            <a:ext cx="1228571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3344240" y="5024710"/>
            <a:ext cx="463018" cy="160103"/>
            <a:chOff x="3344240" y="5024710"/>
            <a:chExt cx="463018" cy="16010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3344240" y="5024710"/>
              <a:ext cx="463018" cy="160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873" y="5142857"/>
            <a:ext cx="18317460" cy="3947694"/>
            <a:chOff x="-15873" y="5142857"/>
            <a:chExt cx="18317460" cy="394769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873" y="5142857"/>
              <a:ext cx="18317460" cy="394769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77446" y="5720125"/>
            <a:ext cx="53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187CF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http://127.0.0.1:5000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4C3AAB-D824-4AC1-A8B1-D9AF70E0E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6900"/>
            <a:ext cx="8440328" cy="6839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4825E5-EFFA-92B6-6FA1-5D4A74AF9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127" y="2043137"/>
            <a:ext cx="8839200" cy="6487430"/>
          </a:xfrm>
          <a:prstGeom prst="rect">
            <a:avLst/>
          </a:prstGeom>
        </p:spPr>
      </p:pic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E666FBA1-10A5-7DDF-9E18-D2D05133BFD2}"/>
              </a:ext>
            </a:extLst>
          </p:cNvPr>
          <p:cNvGrpSpPr/>
          <p:nvPr/>
        </p:nvGrpSpPr>
        <p:grpSpPr>
          <a:xfrm>
            <a:off x="2868094" y="758072"/>
            <a:ext cx="12549525" cy="843885"/>
            <a:chOff x="2866667" y="1289346"/>
            <a:chExt cx="12549525" cy="84388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1B84C878-74D3-0C07-CD82-EA61909F9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385145" y="890354"/>
              <a:ext cx="25099050" cy="1687769"/>
            </a:xfrm>
            <a:prstGeom prst="rect">
              <a:avLst/>
            </a:prstGeom>
          </p:spPr>
        </p:pic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D34B25F7-0D7B-5314-EB8C-955401F9C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6667" y="1289346"/>
              <a:ext cx="12549525" cy="843885"/>
            </a:xfrm>
            <a:prstGeom prst="rect">
              <a:avLst/>
            </a:prstGeom>
          </p:spPr>
        </p:pic>
      </p:grpSp>
      <p:sp>
        <p:nvSpPr>
          <p:cNvPr id="19" name="Object 9">
            <a:extLst>
              <a:ext uri="{FF2B5EF4-FFF2-40B4-BE49-F238E27FC236}">
                <a16:creationId xmlns:a16="http://schemas.microsoft.com/office/drawing/2014/main" id="{79C04FF1-E628-3995-4F69-DAFFEE5E5F4D}"/>
              </a:ext>
            </a:extLst>
          </p:cNvPr>
          <p:cNvSpPr txBox="1"/>
          <p:nvPr/>
        </p:nvSpPr>
        <p:spPr>
          <a:xfrm>
            <a:off x="6722279" y="931446"/>
            <a:ext cx="1676527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Calibri"/>
              </a:rPr>
              <a:t>사용할 </a:t>
            </a:r>
            <a:r>
              <a:rPr lang="en-US" altLang="ko-KR" sz="2400" dirty="0">
                <a:solidFill>
                  <a:prstClr val="black"/>
                </a:solidFill>
                <a:latin typeface="Calibri"/>
              </a:rPr>
              <a:t>API</a:t>
            </a:r>
            <a:r>
              <a:rPr lang="ko-KR" altLang="en-US" sz="2400" dirty="0">
                <a:solidFill>
                  <a:prstClr val="black"/>
                </a:solidFill>
                <a:latin typeface="Calibri"/>
              </a:rPr>
              <a:t>와 </a:t>
            </a:r>
            <a:r>
              <a:rPr lang="en-US" altLang="ko-KR" sz="2400" dirty="0" err="1">
                <a:solidFill>
                  <a:prstClr val="black"/>
                </a:solidFill>
                <a:latin typeface="Calibri"/>
              </a:rPr>
              <a:t>CallbackURL</a:t>
            </a:r>
            <a:r>
              <a:rPr lang="ko-KR" altLang="en-US" sz="2400" dirty="0">
                <a:solidFill>
                  <a:prstClr val="black"/>
                </a:solidFill>
                <a:latin typeface="Calibri"/>
              </a:rPr>
              <a:t>설정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C15AC4A5-D177-66F2-222C-66A42EBFC957}"/>
              </a:ext>
            </a:extLst>
          </p:cNvPr>
          <p:cNvSpPr txBox="1"/>
          <p:nvPr/>
        </p:nvSpPr>
        <p:spPr>
          <a:xfrm>
            <a:off x="3183084" y="758072"/>
            <a:ext cx="1391149" cy="12700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66667" y="1289346"/>
            <a:ext cx="12549525" cy="843885"/>
            <a:chOff x="2866667" y="1289346"/>
            <a:chExt cx="12549525" cy="8438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385145" y="890354"/>
              <a:ext cx="25099050" cy="1687769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6667" y="1289346"/>
              <a:ext cx="12549525" cy="8438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39343" y="1498771"/>
            <a:ext cx="16765273" cy="635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-10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Pretendard" pitchFamily="34" charset="0"/>
                <a:ea typeface="+mn-ea"/>
                <a:cs typeface="Pretendard" pitchFamily="34" charset="0"/>
              </a:rPr>
              <a:t>Client ID와 Client Secret 정보를 이용하여 네이버의 오픈 API를 사용할 수 있습니다.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10442" y="1283331"/>
            <a:ext cx="139114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3753122" y="1645338"/>
            <a:ext cx="540139" cy="170640"/>
            <a:chOff x="3753122" y="1645338"/>
            <a:chExt cx="540139" cy="1706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3753122" y="1645338"/>
              <a:ext cx="540139" cy="170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873" y="5048610"/>
            <a:ext cx="18317460" cy="4041942"/>
            <a:chOff x="-15873" y="5048610"/>
            <a:chExt cx="18317460" cy="40419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873" y="5048610"/>
              <a:ext cx="18317460" cy="4041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92880" y="2446101"/>
            <a:ext cx="14699954" cy="6918805"/>
            <a:chOff x="1792880" y="2446101"/>
            <a:chExt cx="14699954" cy="69188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80" y="2446101"/>
              <a:ext cx="14699954" cy="691880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567295" y="6208429"/>
            <a:ext cx="53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949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zMkOhkDYiQM_zxV99Za1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2533" y="7413819"/>
            <a:ext cx="53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94925"/>
                </a:solidFill>
                <a:effectLst/>
                <a:uLnTx/>
                <a:uFillTx/>
                <a:latin typeface="Noto Sans CJK KR Regular" pitchFamily="34" charset="0"/>
                <a:ea typeface="+mn-ea"/>
                <a:cs typeface="Noto Sans CJK KR Regular" pitchFamily="34" charset="0"/>
              </a:rPr>
              <a:t>b2oF0ZKpR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418" y="1438086"/>
            <a:ext cx="18142864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네이버 로그인 코드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497354" y="1196341"/>
            <a:ext cx="7310053" cy="207996"/>
            <a:chOff x="5497354" y="1196341"/>
            <a:chExt cx="7310053" cy="207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7354" y="1196341"/>
              <a:ext cx="7310053" cy="2079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97614" y="874383"/>
            <a:ext cx="6490488" cy="397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itchFamily="34" charset="0"/>
                <a:ea typeface="+mn-ea"/>
                <a:cs typeface="Oswald" pitchFamily="34" charset="0"/>
              </a:rPr>
              <a:t>4조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3838" y="3086850"/>
            <a:ext cx="17258023" cy="5341213"/>
            <a:chOff x="513838" y="3086850"/>
            <a:chExt cx="17258023" cy="53412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838" y="3086850"/>
              <a:ext cx="17258023" cy="53412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418" y="1438086"/>
            <a:ext cx="18142864" cy="134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네이버 로그인 코드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5497354" y="1196341"/>
            <a:ext cx="7310053" cy="207996"/>
            <a:chOff x="5497354" y="1196341"/>
            <a:chExt cx="7310053" cy="2079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97354" y="1196341"/>
              <a:ext cx="7310053" cy="2079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897614" y="874383"/>
            <a:ext cx="6490488" cy="3975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5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" pitchFamily="34" charset="0"/>
                <a:ea typeface="+mn-ea"/>
                <a:cs typeface="Oswald" pitchFamily="34" charset="0"/>
              </a:rPr>
              <a:t>4조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746F82-7BD3-A5E4-5F11-831DD68AF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34662"/>
            <a:ext cx="15773400" cy="71881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e1dd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0" y="0"/>
            <a:ext cx="18338134" cy="10522097"/>
            <a:chOff x="0" y="0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0" y="0"/>
              <a:ext cx="18338134" cy="105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-238730" y="7775427"/>
            <a:ext cx="19218580" cy="66250"/>
            <a:chOff x="-238730" y="7775427"/>
            <a:chExt cx="19218580" cy="66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-238730" y="7775427"/>
              <a:ext cx="19218580" cy="662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3843631" y="7742554"/>
            <a:ext cx="128111" cy="128111"/>
            <a:chOff x="3843631" y="7742554"/>
            <a:chExt cx="128111" cy="128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843631" y="7742554"/>
              <a:ext cx="128111" cy="1281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078802" y="7742554"/>
            <a:ext cx="128111" cy="128111"/>
            <a:chOff x="9078802" y="7742554"/>
            <a:chExt cx="128111" cy="1281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078802" y="7742554"/>
              <a:ext cx="128111" cy="128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14254218" y="7742554"/>
            <a:ext cx="128111" cy="128111"/>
            <a:chOff x="14254218" y="7742554"/>
            <a:chExt cx="128111" cy="128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254218" y="7742554"/>
              <a:ext cx="128111" cy="128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473040" y="4369144"/>
            <a:ext cx="4817766" cy="2686365"/>
            <a:chOff x="1473040" y="4369144"/>
            <a:chExt cx="4817766" cy="2686365"/>
          </a:xfrm>
        </p:grpSpPr>
        <p:grpSp>
          <p:nvGrpSpPr>
            <p:cNvPr id="1008" name="그룹 1008"/>
            <p:cNvGrpSpPr/>
            <p:nvPr/>
          </p:nvGrpSpPr>
          <p:grpSpPr>
            <a:xfrm rot="0">
              <a:off x="1482222" y="4388983"/>
              <a:ext cx="2666525" cy="2666525"/>
              <a:chOff x="1482222" y="4388983"/>
              <a:chExt cx="2666525" cy="266652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1482222" y="4388983"/>
                <a:ext cx="2666525" cy="2666525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 rot="0">
              <a:off x="1481895" y="4369144"/>
              <a:ext cx="2680317" cy="2680317"/>
              <a:chOff x="1481895" y="4369144"/>
              <a:chExt cx="2680317" cy="268031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1481895" y="4369144"/>
                <a:ext cx="2680317" cy="268031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3624280" y="4388983"/>
              <a:ext cx="2666525" cy="2666525"/>
              <a:chOff x="3624280" y="4388983"/>
              <a:chExt cx="2666525" cy="266652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3624280" y="4388983"/>
                <a:ext cx="2666525" cy="2666525"/>
              </a:xfrm>
              <a:prstGeom prst="rect">
                <a:avLst/>
              </a:prstGeom>
            </p:spPr>
          </p:pic>
        </p:grpSp>
        <p:sp>
          <p:nvSpPr>
            <p:cNvPr id="30" name="Object 30"/>
            <p:cNvSpPr txBox="1"/>
            <p:nvPr/>
          </p:nvSpPr>
          <p:spPr>
            <a:xfrm>
              <a:off x="3440027" y="5323114"/>
              <a:ext cx="3035040" cy="623193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ffff"/>
                  </a:solidFill>
                  <a:latin typeface="Pretendard"/>
                  <a:cs typeface="Pretendard"/>
                </a:rPr>
                <a:t>구글 API</a:t>
              </a:r>
              <a:endParaRPr lang="en-US"/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837511" y="5039218"/>
              <a:ext cx="3813175" cy="1990745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ctr">
                <a:defRPr/>
              </a:pPr>
              <a:r>
                <a:rPr lang="en-US" sz="7500" i="1" kern="0" spc="-100">
                  <a:solidFill>
                    <a:srgbClr val="ffffff"/>
                  </a:solidFill>
                  <a:latin typeface="KoPubWorldBatang_Pro Light"/>
                  <a:cs typeface="KoPubWorldBatang_Pro Light"/>
                </a:rPr>
                <a:t>01</a:t>
              </a:r>
              <a:endParaRPr lang="en-US"/>
            </a:p>
          </p:txBody>
        </p:sp>
      </p:grpSp>
      <p:grpSp>
        <p:nvGrpSpPr>
          <p:cNvPr id="1011" name="그룹 1011"/>
          <p:cNvGrpSpPr/>
          <p:nvPr/>
        </p:nvGrpSpPr>
        <p:grpSpPr>
          <a:xfrm rot="0">
            <a:off x="6669797" y="4388983"/>
            <a:ext cx="2666525" cy="2666525"/>
            <a:chOff x="6669797" y="4388983"/>
            <a:chExt cx="2666525" cy="266652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6669797" y="4388983"/>
              <a:ext cx="2666525" cy="26665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 rot="0">
            <a:off x="6669797" y="4388518"/>
            <a:ext cx="2679990" cy="2679990"/>
            <a:chOff x="6669797" y="4388518"/>
            <a:chExt cx="2679990" cy="26799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669797" y="4388518"/>
              <a:ext cx="2679990" cy="26799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 rot="0">
            <a:off x="8811855" y="4388983"/>
            <a:ext cx="2666525" cy="2666525"/>
            <a:chOff x="8811855" y="4388983"/>
            <a:chExt cx="2666525" cy="266652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811855" y="4388983"/>
              <a:ext cx="2666525" cy="266652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637122" y="5323114"/>
            <a:ext cx="3035040" cy="4471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Pretendard"/>
                <a:cs typeface="Pretendard"/>
              </a:rPr>
              <a:t>카카오 API</a:t>
            </a:r>
            <a:endParaRPr lang="en-US" sz="2400">
              <a:solidFill>
                <a:srgbClr val="ffffff"/>
              </a:solidFill>
              <a:latin typeface="Pretendard"/>
              <a:cs typeface="Pretendard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25090" y="5039220"/>
            <a:ext cx="3813175" cy="19993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7500" i="1" kern="0" spc="-100">
                <a:solidFill>
                  <a:srgbClr val="ffffff"/>
                </a:solidFill>
                <a:latin typeface="KoPubWorldBatang_Pro Light"/>
                <a:cs typeface="KoPubWorldBatang_Pro Light"/>
              </a:rPr>
              <a:t>02</a:t>
            </a:r>
            <a:endParaRPr lang="en-US"/>
          </a:p>
        </p:txBody>
      </p:sp>
      <p:grpSp>
        <p:nvGrpSpPr>
          <p:cNvPr id="1014" name="그룹 1014"/>
          <p:cNvGrpSpPr/>
          <p:nvPr/>
        </p:nvGrpSpPr>
        <p:grpSpPr>
          <a:xfrm rot="0">
            <a:off x="11933563" y="4388983"/>
            <a:ext cx="2666525" cy="2666525"/>
            <a:chOff x="11933563" y="4388983"/>
            <a:chExt cx="2666525" cy="266652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933563" y="4388983"/>
              <a:ext cx="2666525" cy="266652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 rot="0">
            <a:off x="11933198" y="4392093"/>
            <a:ext cx="2666891" cy="2666891"/>
            <a:chOff x="11933198" y="4392093"/>
            <a:chExt cx="2666891" cy="266689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933198" y="4392093"/>
              <a:ext cx="2666891" cy="266689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 rot="0">
            <a:off x="14075621" y="4388983"/>
            <a:ext cx="2666525" cy="2666525"/>
            <a:chOff x="14075621" y="4388983"/>
            <a:chExt cx="2666525" cy="266652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4075621" y="4388983"/>
              <a:ext cx="2666525" cy="2666525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3891398" y="5323114"/>
            <a:ext cx="3035040" cy="4471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ffff"/>
                </a:solidFill>
                <a:latin typeface="Pretendard"/>
                <a:cs typeface="Pretendard"/>
              </a:rPr>
              <a:t>네이버 API</a:t>
            </a:r>
            <a:endParaRPr lang="en-US" sz="2400">
              <a:solidFill>
                <a:srgbClr val="ffffff"/>
              </a:solidFill>
              <a:latin typeface="Pretendard"/>
              <a:cs typeface="Pretendard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288852" y="5039220"/>
            <a:ext cx="3813175" cy="19993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7500" i="1" kern="0" spc="-100">
                <a:solidFill>
                  <a:srgbClr val="ffffff"/>
                </a:solidFill>
                <a:latin typeface="KoPubWorldBatang_Pro Light"/>
                <a:cs typeface="KoPubWorldBatang_Pro Light"/>
              </a:rPr>
              <a:t>03</a:t>
            </a:r>
            <a:endParaRPr lang="en-US"/>
          </a:p>
        </p:txBody>
      </p:sp>
      <p:grpSp>
        <p:nvGrpSpPr>
          <p:cNvPr id="1017" name="그룹 1017"/>
          <p:cNvGrpSpPr/>
          <p:nvPr/>
        </p:nvGrpSpPr>
        <p:grpSpPr>
          <a:xfrm rot="0">
            <a:off x="3434547" y="7208213"/>
            <a:ext cx="940819" cy="75265"/>
            <a:chOff x="3434547" y="7208213"/>
            <a:chExt cx="940819" cy="7526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 rot="5400000">
              <a:off x="3434547" y="7208213"/>
              <a:ext cx="940819" cy="752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 rot="0">
            <a:off x="8663387" y="7208213"/>
            <a:ext cx="940819" cy="75265"/>
            <a:chOff x="8663387" y="7208213"/>
            <a:chExt cx="940819" cy="7526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 rot="5400000">
              <a:off x="8663387" y="7208213"/>
              <a:ext cx="940819" cy="7526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 rot="0">
            <a:off x="13850013" y="7208213"/>
            <a:ext cx="940819" cy="75265"/>
            <a:chOff x="13850013" y="7208213"/>
            <a:chExt cx="940819" cy="7526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 rot="5400000">
              <a:off x="13850013" y="7208213"/>
              <a:ext cx="940819" cy="75265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654701" y="1438086"/>
            <a:ext cx="8976307" cy="120412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sz="4500" kern="0" spc="-100">
                <a:solidFill>
                  <a:srgbClr val="000000"/>
                </a:solidFill>
                <a:latin typeface="Gong Gothic Medium"/>
                <a:cs typeface="Gong Gothic Medium"/>
              </a:rPr>
              <a:t>목차</a:t>
            </a:r>
            <a:endParaRPr lang="en-US"/>
          </a:p>
        </p:txBody>
      </p:sp>
      <p:grpSp>
        <p:nvGrpSpPr>
          <p:cNvPr id="1020" name="그룹 1020"/>
          <p:cNvGrpSpPr/>
          <p:nvPr/>
        </p:nvGrpSpPr>
        <p:grpSpPr>
          <a:xfrm rot="0">
            <a:off x="6903704" y="1196341"/>
            <a:ext cx="4497354" cy="207996"/>
            <a:chOff x="6903704" y="1196341"/>
            <a:chExt cx="4497354" cy="20799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6903704" y="1196341"/>
              <a:ext cx="4497354" cy="20799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47371" y="3585381"/>
            <a:ext cx="17990974" cy="2623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800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THANK YOU</a:t>
            </a:r>
            <a:r>
              <a:rPr lang="en-US" sz="9800" i="1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.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312169" y="1196341"/>
            <a:ext cx="5680423" cy="207996"/>
            <a:chOff x="6312169" y="1196341"/>
            <a:chExt cx="5680423" cy="207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2169" y="1196341"/>
              <a:ext cx="5680423" cy="207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210" y="-118192"/>
            <a:ext cx="18338134" cy="10522097"/>
            <a:chOff x="-26210" y="-118192"/>
            <a:chExt cx="18338134" cy="105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6210" y="-118192"/>
              <a:ext cx="18338134" cy="1052209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54701" y="1438086"/>
            <a:ext cx="8976307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FFFFFF"/>
                </a:solidFill>
                <a:latin typeface="Gong Gothic Medium" pitchFamily="34" charset="0"/>
                <a:cs typeface="Gong Gothic Medium" pitchFamily="34" charset="0"/>
              </a:rPr>
              <a:t> 구글 API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894180" y="1196341"/>
            <a:ext cx="4516402" cy="207996"/>
            <a:chOff x="6894180" y="1196341"/>
            <a:chExt cx="4516402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94180" y="1196341"/>
              <a:ext cx="4516402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6425" y="3713080"/>
            <a:ext cx="5627942" cy="700001"/>
            <a:chOff x="6356425" y="3713080"/>
            <a:chExt cx="5627942" cy="7000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1492" y="3382117"/>
              <a:ext cx="11255883" cy="1400002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6425" y="3713080"/>
              <a:ext cx="5627942" cy="700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43826" y="6349528"/>
            <a:ext cx="5627942" cy="700001"/>
            <a:chOff x="6343826" y="6349528"/>
            <a:chExt cx="5627942" cy="700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8892" y="6018565"/>
              <a:ext cx="11255883" cy="140000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3826" y="6349528"/>
              <a:ext cx="5627942" cy="70000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6033620" y="6464696"/>
            <a:ext cx="6237522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flask_util module 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5479887" y="3812133"/>
            <a:ext cx="7381021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 OAuth 클라이언트 ID 생성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5078291" y="3635104"/>
            <a:ext cx="1100000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800" dirty="0">
                <a:solidFill>
                  <a:srgbClr val="E79456"/>
                </a:solidFill>
                <a:latin typeface="Pretendard Black" pitchFamily="34" charset="0"/>
                <a:cs typeface="Pretendard Black" pitchFamily="34" charset="0"/>
              </a:rPr>
              <a:t>01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4705559" y="6188381"/>
            <a:ext cx="1471562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800" dirty="0">
                <a:solidFill>
                  <a:srgbClr val="E79456"/>
                </a:solidFill>
                <a:latin typeface="Pretendard Black" pitchFamily="34" charset="0"/>
                <a:cs typeface="Pretendard Black" pitchFamily="34" charset="0"/>
              </a:rPr>
              <a:t>02</a:t>
            </a:r>
            <a:endParaRPr lang="en-US" dirty="0"/>
          </a:p>
        </p:txBody>
      </p:sp>
      <p:pic>
        <p:nvPicPr>
          <p:cNvPr id="27" name="Object 13">
            <a:extLst>
              <a:ext uri="{FF2B5EF4-FFF2-40B4-BE49-F238E27FC236}">
                <a16:creationId xmlns:a16="http://schemas.microsoft.com/office/drawing/2014/main" id="{6FFF223E-4CA4-6D7E-A06A-2AABC1FF544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902571" y="2594890"/>
            <a:ext cx="27593501" cy="116811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1733"/>
            <a:ext cx="18285714" cy="4903029"/>
            <a:chOff x="0" y="5401733"/>
            <a:chExt cx="18285714" cy="4903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1733"/>
              <a:ext cx="18285714" cy="49030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18322" y="1115180"/>
            <a:ext cx="987660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OAuth 클라이언트 ID 생성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30688" y="631797"/>
            <a:ext cx="5024339" cy="207996"/>
            <a:chOff x="6630688" y="631797"/>
            <a:chExt cx="5024339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631797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0534" y="2262165"/>
            <a:ext cx="8081108" cy="4220395"/>
            <a:chOff x="520534" y="2262165"/>
            <a:chExt cx="8081108" cy="422039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534" y="2262165"/>
              <a:ext cx="8081108" cy="42203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650511" y="6913990"/>
            <a:ext cx="12620077" cy="28384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1. 구글 클라우드 콘솔 접속</a:t>
            </a:r>
          </a:p>
          <a:p>
            <a:pPr algn="ctr"/>
            <a:endParaRPr lang="en-US" sz="24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2. API 및 서비스 → 사용자 인증 정보 → OAuth 클라이언트 ID</a:t>
            </a:r>
          </a:p>
          <a:p>
            <a:pPr algn="ctr"/>
            <a:endParaRPr lang="en-US" sz="24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3.앱 유형 선택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9142857" y="2262165"/>
            <a:ext cx="7870668" cy="4220395"/>
            <a:chOff x="9142857" y="2262165"/>
            <a:chExt cx="7870668" cy="42203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262165"/>
              <a:ext cx="7870668" cy="422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1733"/>
            <a:ext cx="18285714" cy="4903029"/>
            <a:chOff x="0" y="5401733"/>
            <a:chExt cx="18285714" cy="4903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1733"/>
              <a:ext cx="18285714" cy="49030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04553" y="1197797"/>
            <a:ext cx="987660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OAuth 클라이언트 ID 생성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30688" y="728182"/>
            <a:ext cx="5024339" cy="207996"/>
            <a:chOff x="6630688" y="728182"/>
            <a:chExt cx="5024339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728182"/>
              <a:ext cx="5024339" cy="2079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927628" y="7922095"/>
            <a:ext cx="11229659" cy="1186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승인된 리다이렉션 URI 입력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예) http://localhost:5000/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99796" y="2248396"/>
            <a:ext cx="10392938" cy="8023549"/>
            <a:chOff x="199796" y="2248396"/>
            <a:chExt cx="10392938" cy="80235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796" y="2248396"/>
              <a:ext cx="10392938" cy="8023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7923" y="7898484"/>
            <a:ext cx="6171429" cy="493714"/>
            <a:chOff x="5347923" y="7898484"/>
            <a:chExt cx="6171429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5347923" y="7898484"/>
              <a:ext cx="6171429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1733"/>
            <a:ext cx="18285714" cy="4903029"/>
            <a:chOff x="0" y="5401733"/>
            <a:chExt cx="18285714" cy="4903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1733"/>
              <a:ext cx="18285714" cy="49030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87598" y="1211566"/>
            <a:ext cx="9876609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OAuth 클라이언트 ID 생성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30688" y="686874"/>
            <a:ext cx="5024339" cy="207996"/>
            <a:chOff x="6630688" y="686874"/>
            <a:chExt cx="5024339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686874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201" y="2482475"/>
            <a:ext cx="12343904" cy="7146948"/>
            <a:chOff x="174201" y="2482475"/>
            <a:chExt cx="12343904" cy="71469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201" y="2482475"/>
              <a:ext cx="12343904" cy="714694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268610" y="3024532"/>
            <a:ext cx="4358003" cy="14963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클라이언트ID 와</a:t>
            </a:r>
          </a:p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클라이언트 시크릿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1450291" y="3276466"/>
            <a:ext cx="3154561" cy="493714"/>
            <a:chOff x="11450291" y="3276466"/>
            <a:chExt cx="3154561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450291" y="3276466"/>
              <a:ext cx="3154561" cy="493714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8309910" y="5794333"/>
            <a:ext cx="11277108" cy="1743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flask_util 모듈을 사용 할 경우 자동으로 생성하는 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“/oauth2callback” ,”/oauth2authorize” 를 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승인된 리디렉션URI에 추가 후 클라이언트ID, 시크릿 확인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5287435" y="7565664"/>
            <a:ext cx="7299516" cy="493714"/>
            <a:chOff x="5287435" y="7565664"/>
            <a:chExt cx="7299516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220000">
              <a:off x="5287435" y="7565664"/>
              <a:ext cx="7299516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1733"/>
            <a:ext cx="18285714" cy="4903029"/>
            <a:chOff x="0" y="5401733"/>
            <a:chExt cx="18285714" cy="4903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1733"/>
              <a:ext cx="18285714" cy="49030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87594" y="894871"/>
            <a:ext cx="9876609" cy="134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flask_util module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30688" y="686874"/>
            <a:ext cx="5024339" cy="207996"/>
            <a:chOff x="6630688" y="686874"/>
            <a:chExt cx="5024339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686874"/>
              <a:ext cx="5024339" cy="2079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-2464014" y="1794007"/>
            <a:ext cx="15914180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pip3 install oauth2client 라이브러리 설치 후 코드 작성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55645" y="2815835"/>
            <a:ext cx="11219782" cy="7161447"/>
            <a:chOff x="555645" y="2815835"/>
            <a:chExt cx="11219782" cy="7161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645" y="2815835"/>
              <a:ext cx="11219782" cy="7161447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442341" y="7396656"/>
            <a:ext cx="1526333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@oauth2.required =&gt;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OAuth2 자격 증명을 요구하는 데코레이터. 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사용자에 대한 자격 증명은 세션에 저장됨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현재 사용자에 대한 자격 증명이 없는경우(로그인되지 않은경우) 권한 부여 </a:t>
            </a:r>
            <a:r>
              <a:rPr lang="en-US" sz="1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흐름으로</a:t>
            </a:r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 리</a:t>
            </a:r>
            <a:r>
              <a:rPr lang="ko-KR" alt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다이</a:t>
            </a:r>
            <a:r>
              <a:rPr lang="en-US" sz="1800" dirty="0" err="1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렉션됩니다</a:t>
            </a:r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.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(로그인 페이지로 리디렉션)</a:t>
            </a:r>
          </a:p>
          <a:p>
            <a:pPr algn="ctr"/>
            <a:endParaRPr lang="en-US" sz="18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has_credentials() =&gt;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현재 사용자에 대한 유효한 자격 증명이 있으면 True를 반환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0742725" y="2323431"/>
            <a:ext cx="7157447" cy="3772958"/>
            <a:chOff x="10742725" y="2323431"/>
            <a:chExt cx="7157447" cy="37729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42725" y="2323431"/>
              <a:ext cx="7157447" cy="3772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401733"/>
            <a:ext cx="18285714" cy="4903029"/>
            <a:chOff x="0" y="5401733"/>
            <a:chExt cx="18285714" cy="4903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01733"/>
              <a:ext cx="18285714" cy="490302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287594" y="894871"/>
            <a:ext cx="9876609" cy="1348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500" kern="0" spc="-100" dirty="0">
                <a:solidFill>
                  <a:srgbClr val="000000"/>
                </a:solidFill>
                <a:latin typeface="Gong Gothic Medium" pitchFamily="34" charset="0"/>
                <a:cs typeface="Gong Gothic Medium" pitchFamily="34" charset="0"/>
              </a:rPr>
              <a:t>flask_util module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6630688" y="686874"/>
            <a:ext cx="5024339" cy="207996"/>
            <a:chOff x="6630688" y="686874"/>
            <a:chExt cx="5024339" cy="2079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30688" y="686874"/>
              <a:ext cx="5024339" cy="2079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45490" y="1862854"/>
            <a:ext cx="7002003" cy="3538879"/>
            <a:chOff x="445490" y="1862854"/>
            <a:chExt cx="7002003" cy="353887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490" y="1862854"/>
              <a:ext cx="7002003" cy="353887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55026" y="1633595"/>
            <a:ext cx="5796206" cy="5058315"/>
            <a:chOff x="11655026" y="1633595"/>
            <a:chExt cx="5796206" cy="50583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55026" y="1633595"/>
              <a:ext cx="5796206" cy="5058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777" y="7421687"/>
            <a:ext cx="6171429" cy="2500690"/>
            <a:chOff x="860777" y="7421687"/>
            <a:chExt cx="6171429" cy="25006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0777" y="7421687"/>
              <a:ext cx="6171429" cy="250069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33695" y="3138579"/>
            <a:ext cx="6171429" cy="493714"/>
            <a:chOff x="5933695" y="3138579"/>
            <a:chExt cx="6171429" cy="493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3695" y="3138579"/>
              <a:ext cx="6171429" cy="493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31453" y="7606390"/>
            <a:ext cx="6171429" cy="493714"/>
            <a:chOff x="6531453" y="7606390"/>
            <a:chExt cx="6171429" cy="4937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300000">
              <a:off x="6531453" y="7606390"/>
              <a:ext cx="6171429" cy="493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56982" y="6121496"/>
            <a:ext cx="2442747" cy="493714"/>
            <a:chOff x="2456982" y="6121496"/>
            <a:chExt cx="2442747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2456982" y="6121496"/>
              <a:ext cx="2442747" cy="493714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387724" y="2453257"/>
            <a:ext cx="87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로그인이 안됐을 때 구글 로그인 화면으로 이동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826439" y="6245419"/>
            <a:ext cx="87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로그아웃(쿠키 삭제)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7129276" y="8225543"/>
            <a:ext cx="8771429" cy="649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로그인 성공 화면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873" y="11083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22114" y="6133555"/>
            <a:ext cx="1083215" cy="1083215"/>
            <a:chOff x="2322114" y="6133555"/>
            <a:chExt cx="1083215" cy="10832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2114" y="6133555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873" y="7431007"/>
            <a:ext cx="18317460" cy="3011420"/>
            <a:chOff x="-15873" y="7431007"/>
            <a:chExt cx="18317460" cy="30114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873" y="7431007"/>
              <a:ext cx="18317460" cy="30114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858554" y="1790038"/>
            <a:ext cx="1083215" cy="1083215"/>
            <a:chOff x="14858554" y="1790038"/>
            <a:chExt cx="1083215" cy="10832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1790038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58554" y="2568836"/>
            <a:ext cx="1083215" cy="1083215"/>
            <a:chOff x="14858554" y="2568836"/>
            <a:chExt cx="1083215" cy="10832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58554" y="2568836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83169" y="-418211"/>
            <a:ext cx="1083215" cy="1083215"/>
            <a:chOff x="14883169" y="-418211"/>
            <a:chExt cx="1083215" cy="10832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3169" y="-418211"/>
              <a:ext cx="1083215" cy="10832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8295" y="665004"/>
            <a:ext cx="5680423" cy="207996"/>
            <a:chOff x="6178295" y="665004"/>
            <a:chExt cx="5680423" cy="2079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8295" y="665004"/>
              <a:ext cx="5680423" cy="207996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530353" y="987288"/>
            <a:ext cx="8976307" cy="12041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카카오 API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4987021" y="3804434"/>
            <a:ext cx="8311671" cy="700001"/>
            <a:chOff x="5499000" y="3768157"/>
            <a:chExt cx="8311671" cy="7000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202" y="3437194"/>
              <a:ext cx="16623342" cy="14000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9000" y="3768157"/>
              <a:ext cx="8311671" cy="700001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405329" y="3912069"/>
            <a:ext cx="10981386" cy="794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kakao developers  애플리케이션 설정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52414" y="3695542"/>
            <a:ext cx="1100000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50900" y="6086638"/>
            <a:ext cx="1471562" cy="12917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E79456"/>
                </a:solidFill>
                <a:effectLst/>
                <a:uLnTx/>
                <a:uFillTx/>
                <a:latin typeface="Pretendard Black" pitchFamily="34" charset="0"/>
                <a:ea typeface="+mn-ea"/>
                <a:cs typeface="Pretendard Black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Object 3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87020" y="6123382"/>
            <a:ext cx="8311671" cy="700001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3124200" y="6247347"/>
            <a:ext cx="10981386" cy="897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ng Gothic Medium" pitchFamily="34" charset="0"/>
                <a:ea typeface="+mn-ea"/>
                <a:cs typeface="Gong Gothic Medium" pitchFamily="34" charset="0"/>
              </a:rPr>
              <a:t>flask 코드 작성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773793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473</ep:Words>
  <ep:PresentationFormat>사용자 지정</ep:PresentationFormat>
  <ep:Paragraphs>93</ep:Paragraphs>
  <ep:Slides>20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Office Theme</vt:lpstr>
      <vt:lpstr>PowerPoint 프레젠테이션</vt:lpstr>
      <vt:lpstr>슬라이드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2022-05-18T11:02:46.000</dcterms:created>
  <dc:creator>officegen</dc:creator>
  <cp:lastModifiedBy>PC-12</cp:lastModifiedBy>
  <dcterms:modified xsi:type="dcterms:W3CDTF">2022-05-19T23:54:48.975</dcterms:modified>
  <cp:revision>10</cp:revision>
  <dc:title>PowerPoint 프레젠테이션</dc:title>
  <cp:version/>
</cp:coreProperties>
</file>